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Montserrat" panose="020B0604020202020204" charset="-52"/>
      <p:regular r:id="rId10"/>
      <p:bold r:id="rId11"/>
      <p:italic r:id="rId12"/>
      <p:boldItalic r:id="rId13"/>
    </p:embeddedFont>
    <p:embeddedFont>
      <p:font typeface="Montserrat SemiBold" panose="020B0604020202020204" charset="-52"/>
      <p:regular r:id="rId14"/>
      <p:bold r:id="rId15"/>
      <p:italic r:id="rId16"/>
      <p:boldItalic r:id="rId17"/>
    </p:embeddedFont>
    <p:embeddedFont>
      <p:font typeface="Montserrat Medium" panose="020B0604020202020204" charset="-52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6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40d2783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40d2783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40d27835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40d27835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40d27835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40d27835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40d27835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40d27835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40d27835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40d27835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40d27835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40d27835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067825" y="312000"/>
            <a:ext cx="4672200" cy="45195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41300" y="861950"/>
            <a:ext cx="2910900" cy="30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“ТурДом”</a:t>
            </a:r>
            <a:endParaRPr sz="4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2133675" y="3089208"/>
            <a:ext cx="1003200" cy="20542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501100" y="4564150"/>
            <a:ext cx="7336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/>
          <p:nvPr/>
        </p:nvSpPr>
        <p:spPr>
          <a:xfrm rot="-5400000">
            <a:off x="1611429" y="3624454"/>
            <a:ext cx="2054292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97D0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rgbClr val="B45F06"/>
                </a:solidFill>
                <a:latin typeface="Montserrat"/>
                <a:ea typeface="Montserrat"/>
                <a:cs typeface="Montserrat"/>
                <a:sym typeface="Montserrat"/>
              </a:rPr>
              <a:t>Фотоконкурс</a:t>
            </a:r>
            <a:endParaRPr sz="2000" b="1" dirty="0">
              <a:solidFill>
                <a:srgbClr val="B45F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4507625" y="544650"/>
            <a:ext cx="4212300" cy="40542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6966325" y="2543500"/>
            <a:ext cx="2177700" cy="8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4303475" y="1532125"/>
            <a:ext cx="4620600" cy="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Любишь </a:t>
            </a:r>
            <a:br>
              <a:rPr lang="ru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путешествовать</a:t>
            </a:r>
            <a:endParaRPr sz="2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737725" y="2628400"/>
            <a:ext cx="37521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знакомиться с культурой других стран?</a:t>
            </a:r>
            <a:endParaRPr sz="2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-1010250" y="1180650"/>
            <a:ext cx="4387500" cy="41748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169575" y="2087300"/>
            <a:ext cx="3306600" cy="2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Но из-за пандемии вынужден сидеть дома?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00" y="152400"/>
            <a:ext cx="322454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660" y="152400"/>
            <a:ext cx="3455139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2716050" y="738750"/>
            <a:ext cx="3711900" cy="36660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2716050" y="1893425"/>
            <a:ext cx="37119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Прими участие в флешмобе “ТурДом”</a:t>
            </a:r>
            <a:endParaRPr sz="28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1174813" y="3462000"/>
            <a:ext cx="2692800" cy="1681500"/>
          </a:xfrm>
          <a:prstGeom prst="rect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37613" cy="31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1242475" y="3892950"/>
            <a:ext cx="25575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Правила:</a:t>
            </a:r>
            <a:endParaRPr sz="3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5459100" y="687000"/>
            <a:ext cx="565200" cy="5793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5459100" y="3649800"/>
            <a:ext cx="565200" cy="5793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5459100" y="1674588"/>
            <a:ext cx="565200" cy="5793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5459100" y="2662200"/>
            <a:ext cx="565200" cy="5793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6024300" y="551100"/>
            <a:ext cx="3119700" cy="1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B45F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Выбери страну и образ культуры этой страны: картину, скульптуру, кинокадр, узнаваемую личность. </a:t>
            </a:r>
            <a:endParaRPr dirty="0">
              <a:solidFill>
                <a:srgbClr val="B45F0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7"/>
          <p:cNvSpPr txBox="1"/>
          <p:nvPr/>
        </p:nvSpPr>
        <p:spPr>
          <a:xfrm>
            <a:off x="6024300" y="1674588"/>
            <a:ext cx="2987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B45F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Сделай свою версию выбранного образа. </a:t>
            </a:r>
            <a:endParaRPr dirty="0">
              <a:solidFill>
                <a:srgbClr val="B45F0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94" name="Google Shape;94;p17"/>
          <p:cNvSpPr txBox="1"/>
          <p:nvPr/>
        </p:nvSpPr>
        <p:spPr>
          <a:xfrm>
            <a:off x="6024300" y="2494200"/>
            <a:ext cx="29877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B45F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Опубликуй во “ВКонтакте” свое фото вместе с оригиналом под </a:t>
            </a:r>
            <a:r>
              <a:rPr lang="ru" dirty="0" smtClean="0">
                <a:solidFill>
                  <a:srgbClr val="B45F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хэштегами </a:t>
            </a:r>
            <a:r>
              <a:rPr lang="ru" dirty="0">
                <a:solidFill>
                  <a:srgbClr val="B45F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</a:t>
            </a:r>
            <a:r>
              <a:rPr lang="ru" dirty="0" smtClean="0">
                <a:solidFill>
                  <a:srgbClr val="B45F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ТурДом51. </a:t>
            </a:r>
            <a:endParaRPr dirty="0">
              <a:solidFill>
                <a:srgbClr val="B45F0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6024300" y="3579125"/>
            <a:ext cx="27696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45F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конце месяца голосованием в официальной группе МАГУ во “ВКонтакте” будет выбран победитель.</a:t>
            </a:r>
            <a:endParaRPr>
              <a:solidFill>
                <a:srgbClr val="B45F0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1300000" y="4592400"/>
            <a:ext cx="2501100" cy="8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7773325" y="3790150"/>
            <a:ext cx="2204400" cy="22671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-511700" y="1607825"/>
            <a:ext cx="2204400" cy="22671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975" y="280950"/>
            <a:ext cx="3620451" cy="22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950" y="2647950"/>
            <a:ext cx="2419351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725" y="2724151"/>
            <a:ext cx="2266949" cy="22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1136" y="2756289"/>
            <a:ext cx="3185340" cy="2202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7377650" y="-720650"/>
            <a:ext cx="2204400" cy="22671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1664" y="325014"/>
            <a:ext cx="3007366" cy="2202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5980175" y="-660150"/>
            <a:ext cx="3711900" cy="3666000"/>
          </a:xfrm>
          <a:prstGeom prst="ellipse">
            <a:avLst/>
          </a:prstGeom>
          <a:solidFill>
            <a:srgbClr val="F69249">
              <a:alpha val="76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6235261" y="157655"/>
            <a:ext cx="2794213" cy="252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 smtClean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 – 28 февраля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" sz="32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Присоединяйся!</a:t>
            </a:r>
            <a:endParaRPr sz="2000" b="1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86</Words>
  <Application>Microsoft Office PowerPoint</Application>
  <PresentationFormat>Экран (16:9)</PresentationFormat>
  <Paragraphs>17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Montserrat</vt:lpstr>
      <vt:lpstr>Montserrat SemiBold</vt:lpstr>
      <vt:lpstr>Montserrat Medium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modified xsi:type="dcterms:W3CDTF">2021-01-29T10:40:40Z</dcterms:modified>
</cp:coreProperties>
</file>